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介绍了提高记忆力的几种有效方法。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496032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9" y="1000355"/>
            <a:ext cx="11665294" cy="133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you’ve ever found yourself forgetting where you left your keys or forgetting information on important tests, you’ve probably wondered how to improve memory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56724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out loud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sleep is the key to being healthy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a lot of things to do for you to improve your memory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Researchers have known that sleep is important for memory and learning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Researchers have found that the order of information can play a role in recalling things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67883" y="1859563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C</a:t>
            </a:r>
            <a:endParaRPr lang="zh-CN" altLang="en-US" sz="22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977541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“you’ve probably wondered how to improve memory”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及后文内容可知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此处需要引出提高记忆力的方法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这里有很多方法可以帮助你提高记忆力。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 is one of the most important parts of memory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move information from your short-term memory into your long-term memory, you need to actively attend to the information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study in a place without television, music, and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spare a period of time to be alone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your roommates to give you some space so you can focus on your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noticed how it is sometimes easier to remember the information at the beginning or the end of a passage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recalling the middle information can be difficult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solve this problem by spending more time remembering this information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2342244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out loud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sleep is the key to being healthy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a lot of things to do for you to improve your memory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Researchers have known that sleep is important for memory and learning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Researchers have found that the order of information can play a role in recalling things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85178" y="174303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E</a:t>
            </a:r>
            <a:endParaRPr lang="zh-CN" altLang="en-US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5038049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you ever noticed how it is sometimes easier to remember the information at the beginning or the end of a passage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此处讨论信息顺序对记忆的影响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研究人员发现信息的顺序在回忆时起着重要作用。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Researchers have found that reading materials out loud can improve your memory for the material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can use this way to remember words, sentences and passages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using this way, you’d better ask others around you for permission or do this together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249299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out loud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sleep is the key to being healthy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a lot of things to do for you to improve your memory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Researchers have known that sleep is important for memory and learning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Researchers have found that the order of information can play a role in recalling things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16634" y="82070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A</a:t>
            </a:r>
            <a:endParaRPr lang="zh-CN" altLang="en-US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509611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“Researchers have found that reading materials out loud can improve your memory for the material.”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此处讲朗读对记忆的帮助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大声朗读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 a short rest after you learn something new can actually help you learn faster and remember better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 next time you want to learn new information, consider getting a good sleep after your study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46339"/>
            <a:ext cx="11485848" cy="2342244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out loud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sleep is the key to being healthy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a lot of things to do for you to improve your memory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Researchers have known that sleep is important for memory and learning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Researchers have found that the order of information can play a role in recalling things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63768" y="127319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D</a:t>
            </a:r>
            <a:endParaRPr lang="zh-CN" altLang="en-US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961521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“Taking a short rest after you learn something new can actually help you learn faster and remember better.”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此处强调睡眠对记忆的重要性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研究人员已经知道睡眠对记忆和学习很重要。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way in the passage do you like best to improve memory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理由不超过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633" y="889866"/>
            <a:ext cx="3916434" cy="44889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17728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getting a good sleep best because it helps me remember better./ The first way. Because I can remember more when I focus on attention./ Read out loud. Because it’s easy and useful for memorizing.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39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713</Words>
  <Application>Microsoft Office PowerPoint</Application>
  <PresentationFormat>自定义</PresentationFormat>
  <Paragraphs>44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2025-09-17T13:57:39Z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